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7FC6E9"/>
    <a:srgbClr val="6600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67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09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25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58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83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49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60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72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21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86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808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F5257-0698-444E-BB8B-D4A364470DEF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B0501-75C2-4117-B634-0D01078981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9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vk.com/away.php?to=https://myschool.edu.ru/feedback&amp;utf=1" TargetMode="External"/><Relationship Id="rId7" Type="http://schemas.openxmlformats.org/officeDocument/2006/relationships/hyperlink" Target="https://vk.com/away.php?to=http://qrcoder.ru/code/?https://sferum.ru/?p%3Dmessages%26join%3DdgkkjIR0DLnvSDmelcIjVLavmDp1mINMF6I%3D%264%260&amp;utf=1" TargetMode="External"/><Relationship Id="rId2" Type="http://schemas.openxmlformats.org/officeDocument/2006/relationships/hyperlink" Target="https://vk.com/myschool_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info@sferum.ru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vk.com/sferum?from=search" TargetMode="External"/><Relationship Id="rId10" Type="http://schemas.openxmlformats.org/officeDocument/2006/relationships/image" Target="../media/image3.png"/><Relationship Id="rId4" Type="http://schemas.openxmlformats.org/officeDocument/2006/relationships/hyperlink" Target="mailto:myschool@gosuslugi.ru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703042"/>
              </p:ext>
            </p:extLst>
          </p:nvPr>
        </p:nvGraphicFramePr>
        <p:xfrm>
          <a:off x="374041" y="538804"/>
          <a:ext cx="11600636" cy="5876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0318"/>
                <a:gridCol w="5800318"/>
              </a:tblGrid>
              <a:tr h="8359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700" b="1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ФГИС</a:t>
                      </a:r>
                      <a:r>
                        <a:rPr lang="ru-RU" sz="2700" b="1" i="0" baseline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«</a:t>
                      </a:r>
                      <a:r>
                        <a:rPr lang="ru-RU" sz="2700" b="1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Моя школа»</a:t>
                      </a:r>
                      <a:endParaRPr lang="ru-RU" sz="2700" b="1" dirty="0">
                        <a:solidFill>
                          <a:schemeClr val="bg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130507" marR="130507" marT="65254" marB="65254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FC6E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700" b="1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ИС «</a:t>
                      </a:r>
                      <a:r>
                        <a:rPr lang="ru-RU" sz="2700" b="1" i="0" kern="12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Сферум</a:t>
                      </a:r>
                      <a:r>
                        <a:rPr lang="ru-RU" sz="2700" b="1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»</a:t>
                      </a:r>
                      <a:endParaRPr lang="ru-RU" sz="2700" b="1" i="0" kern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130507" marR="130507" marT="65254" marB="65254" anchor="ctr"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7FC6E9"/>
                    </a:solidFill>
                  </a:tcPr>
                </a:tc>
              </a:tr>
              <a:tr h="5040858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Группа в ВК: 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hlinkClick r:id="rId2"/>
                        </a:rPr>
                        <a:t>https://vk.com/myschool_edu</a:t>
                      </a:r>
                      <a:endParaRPr lang="en-US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Техническая поддержка:</a:t>
                      </a: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выбирайте удобный способ связи </a:t>
                      </a:r>
                      <a:b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и обращайтесь с любыми вопросами </a:t>
                      </a:r>
                      <a:b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в техподдержку:</a:t>
                      </a: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через форму обратной связи: 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hlinkClick r:id="rId3"/>
                        </a:rPr>
                        <a:t>https://myschool.edu.ru/feedback</a:t>
                      </a: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;</a:t>
                      </a: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по телефону горячей линии: 8 800 100 70 10 </a:t>
                      </a:r>
                      <a:b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(звонок по России бесплатный);</a:t>
                      </a:r>
                    </a:p>
                    <a:p>
                      <a:pPr algn="l">
                        <a:lnSpc>
                          <a:spcPts val="2000"/>
                        </a:lnSpc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/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по электронной почте: 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hlinkClick r:id="rId4"/>
                        </a:rPr>
                        <a:t>myschool@gosuslugi.ru</a:t>
                      </a:r>
                      <a:endParaRPr lang="ru-RU" sz="1400" dirty="0"/>
                    </a:p>
                  </a:txBody>
                  <a:tcPr marL="130507" marR="130507" marT="65254" marB="65254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Группа </a:t>
                      </a:r>
                      <a:r>
                        <a:rPr lang="ru-RU" sz="1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вК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 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hlinkClick r:id="rId5"/>
                        </a:rPr>
                        <a:t>https://vk.com/sferum?from=search</a:t>
                      </a:r>
                      <a:endParaRPr lang="ru-RU" sz="1400" b="0" i="0" kern="120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kern="120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Техническая поддержка по электронной почте: 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hlinkClick r:id="rId6"/>
                        </a:rPr>
                        <a:t>info@sferum.ru</a:t>
                      </a:r>
                      <a:endParaRPr lang="ru-RU" sz="1400" b="0" i="0" kern="1200" dirty="0" smtClean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/>
                      </a:r>
                      <a:b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</a:b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Чат в ВКМ технической поддержки для администраторов школа Архангельской области </a:t>
                      </a:r>
                      <a:r>
                        <a:rPr lang="ru-RU" sz="1400" b="0" i="0" kern="1200" dirty="0" smtClean="0">
                          <a:solidFill>
                            <a:srgbClr val="3399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hlinkClick r:id="rId7"/>
                        </a:rPr>
                        <a:t>http://qrcoder.ru/code/?https://sferum.ru/?p=messages&amp;join=dgkkjIR0DLnvSDmelcIjVLavmDp1mINMF6I=&amp;4&amp;0</a:t>
                      </a:r>
                      <a:endParaRPr lang="ru-RU" sz="1400" b="0" i="0" kern="1200" dirty="0" smtClean="0">
                        <a:solidFill>
                          <a:srgbClr val="3399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algn="l">
                        <a:lnSpc>
                          <a:spcPts val="2000"/>
                        </a:lnSpc>
                      </a:pPr>
                      <a:endParaRPr lang="ru-RU" sz="1400" dirty="0"/>
                    </a:p>
                  </a:txBody>
                  <a:tcPr marL="130507" marR="130507" marT="65254" marB="65254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2" t="10274" r="10362" b="10274"/>
          <a:stretch/>
        </p:blipFill>
        <p:spPr>
          <a:xfrm>
            <a:off x="8467561" y="5078943"/>
            <a:ext cx="1495118" cy="150601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8" t="8857" r="8158" b="8857"/>
          <a:stretch/>
        </p:blipFill>
        <p:spPr>
          <a:xfrm>
            <a:off x="10326841" y="5078943"/>
            <a:ext cx="1495118" cy="150601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48" t="8828" r="10548" b="8828"/>
          <a:stretch/>
        </p:blipFill>
        <p:spPr>
          <a:xfrm>
            <a:off x="4524491" y="5047189"/>
            <a:ext cx="1495118" cy="1537766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3530" y="5067876"/>
            <a:ext cx="1633970" cy="1633970"/>
          </a:xfrm>
          <a:prstGeom prst="rect">
            <a:avLst/>
          </a:prstGeom>
        </p:spPr>
      </p:pic>
      <p:sp>
        <p:nvSpPr>
          <p:cNvPr id="31" name="Дуга 30"/>
          <p:cNvSpPr/>
          <p:nvPr/>
        </p:nvSpPr>
        <p:spPr>
          <a:xfrm rot="2675792" flipH="1">
            <a:off x="3280616" y="4766355"/>
            <a:ext cx="1673768" cy="1673770"/>
          </a:xfrm>
          <a:prstGeom prst="arc">
            <a:avLst>
              <a:gd name="adj1" fmla="val 16200000"/>
              <a:gd name="adj2" fmla="val 13848"/>
            </a:avLst>
          </a:prstGeom>
          <a:ln w="19050">
            <a:solidFill>
              <a:srgbClr val="3399FF"/>
            </a:solidFill>
            <a:prstDash val="sysDot"/>
            <a:headEnd type="stealt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Дуга 31"/>
          <p:cNvSpPr/>
          <p:nvPr/>
        </p:nvSpPr>
        <p:spPr>
          <a:xfrm rot="2675792" flipH="1">
            <a:off x="7793406" y="4766353"/>
            <a:ext cx="1673768" cy="1673770"/>
          </a:xfrm>
          <a:prstGeom prst="arc">
            <a:avLst>
              <a:gd name="adj1" fmla="val 16200000"/>
              <a:gd name="adj2" fmla="val 13848"/>
            </a:avLst>
          </a:prstGeom>
          <a:ln w="19050">
            <a:solidFill>
              <a:srgbClr val="3399FF"/>
            </a:solidFill>
            <a:prstDash val="sysDot"/>
            <a:headEnd type="stealt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2002396" flipH="1">
            <a:off x="7712523" y="4212263"/>
            <a:ext cx="3345188" cy="3345194"/>
          </a:xfrm>
          <a:prstGeom prst="arc">
            <a:avLst>
              <a:gd name="adj1" fmla="val 14928575"/>
              <a:gd name="adj2" fmla="val 13848"/>
            </a:avLst>
          </a:prstGeom>
          <a:ln w="19050">
            <a:solidFill>
              <a:srgbClr val="3399FF"/>
            </a:solidFill>
            <a:prstDash val="sysDot"/>
            <a:headEnd type="stealt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32158" y="4999087"/>
            <a:ext cx="1633970" cy="163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08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Ковалева Юлия Леонидовна</dc:creator>
  <cp:lastModifiedBy>Зухба Мариана Левардовна</cp:lastModifiedBy>
  <cp:revision>7</cp:revision>
  <dcterms:created xsi:type="dcterms:W3CDTF">2024-03-21T08:14:36Z</dcterms:created>
  <dcterms:modified xsi:type="dcterms:W3CDTF">2024-03-21T08:59:33Z</dcterms:modified>
</cp:coreProperties>
</file>